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8" r:id="rId20"/>
    <p:sldId id="279" r:id="rId21"/>
    <p:sldId id="280" r:id="rId22"/>
    <p:sldId id="282" r:id="rId23"/>
    <p:sldId id="285" r:id="rId24"/>
    <p:sldId id="288" r:id="rId25"/>
    <p:sldId id="281" r:id="rId26"/>
    <p:sldId id="283" r:id="rId27"/>
    <p:sldId id="287" r:id="rId28"/>
    <p:sldId id="289" r:id="rId29"/>
    <p:sldId id="290" r:id="rId30"/>
    <p:sldId id="286" r:id="rId31"/>
    <p:sldId id="275" r:id="rId32"/>
    <p:sldId id="276" r:id="rId33"/>
    <p:sldId id="293" r:id="rId34"/>
    <p:sldId id="291" r:id="rId35"/>
    <p:sldId id="304" r:id="rId36"/>
    <p:sldId id="292" r:id="rId37"/>
    <p:sldId id="295" r:id="rId38"/>
    <p:sldId id="306" r:id="rId39"/>
    <p:sldId id="300" r:id="rId40"/>
    <p:sldId id="301" r:id="rId41"/>
    <p:sldId id="302" r:id="rId42"/>
    <p:sldId id="305" r:id="rId43"/>
    <p:sldId id="297" r:id="rId44"/>
    <p:sldId id="299" r:id="rId45"/>
    <p:sldId id="303" r:id="rId46"/>
    <p:sldId id="294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>
        <p:scale>
          <a:sx n="125" d="100"/>
          <a:sy n="125" d="100"/>
        </p:scale>
        <p:origin x="120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8928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096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8" name="Google Shape;1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668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9" name="Google Shape;1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7831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65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55" name="Google Shape;1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823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455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8655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1" name="Google Shape;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370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c204dc6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9" name="Google Shape;199;g4ec204dc6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461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40" name="Google Shape;2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58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437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4960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0" name="Google Shape;2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362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4510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30f4bda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85" name="Google Shape;285;g4f30f4bda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0713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825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262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779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04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280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37" name="Google Shape;337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848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44" name="Google Shape;3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29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0793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62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23" name="Google Shape;2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5610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31" name="Google Shape;2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60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945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68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069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57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741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79" name="Google Shape;3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08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50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1" name="Google Shape;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52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857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1502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160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4" y="0"/>
            <a:ext cx="9269582" cy="51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442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3" y="0"/>
            <a:ext cx="9269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6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1_PORTADA ESTILO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3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1_CAPÍTULO ESTILO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680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1_SECCIÓN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66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1_ESQUEMA GRAL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54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1_CAPÍTULO ESTILO 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898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1_ESQUEMA GRAL 2B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08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394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1_SECCIÓN ESTILO 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09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1_FIN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26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6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688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5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69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392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9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87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30073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hyperlink" Target="inventario.xlsx" TargetMode="Externa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hyperlink" Target="BPMN%20SOS%20DOCUMENTAL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Requerimientos%20Funcionales.doc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hyperlink" Target="Requerimientos%20Funcionales.doc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os%20documental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odelo%20entidad%20relacion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Diccionario%20de%20datos%20So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CASO%20DE%20USO%20EXTENDIDO.docx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diagrama%20estad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CLASES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INTERFAZ%20GRAFICA/Modulos/menu2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hyperlink" Target="Avance%20mockups.pdf" TargetMode="Externa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er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DESPLIEGUE.jp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hyperlink" Target="inventario.xls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Gant%207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Inserciones%20DML.tx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hyperlink" Target="../SOS_DOCUMENTAL/PROYECTO07/CreacionBD%20DDL.txt" TargetMode="Externa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Diagramas%20de%20Secuencia.pdf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iebilori/SOS_DOCUMENTA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PLAN%20DE%20MIGRACION.docx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ManualTecnico(Sosdocumetal).pdf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ManualUsuarioSosDocumental.od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Manual%20Instalacion.docx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Plan%20de%20instalacion.docx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Pruebas%20funcionales%20(1)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contratos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/>
        </p:nvSpPr>
        <p:spPr>
          <a:xfrm>
            <a:off x="1370051" y="2316142"/>
            <a:ext cx="4432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endParaRPr sz="2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0"/>
          <p:cNvSpPr txBox="1"/>
          <p:nvPr/>
        </p:nvSpPr>
        <p:spPr>
          <a:xfrm>
            <a:off x="1421570" y="2373545"/>
            <a:ext cx="37078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Angie Bibiana López Rivera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Diana Marcela Díaz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Díaz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Juan Camilo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Rairán</a:t>
            </a: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Rodríguez</a:t>
            </a:r>
            <a:endParaRPr sz="1800" b="1" i="0" u="none" strike="noStrike" cap="none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Einer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Obeimar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Méndez Palomino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Andres Rico Daza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806"/>
            <a:ext cx="6551030" cy="786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703727" y="1808379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Por medio de esta técnica de recolección se llego a  la conclusión de que el sitio web de documentación es totalmente viable además de que las empresas día a día están requiriendo cambiar lo convencional por lo tecnológico.</a:t>
            </a:r>
            <a:endParaRPr dirty="0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1062" y="1996293"/>
            <a:ext cx="3163207" cy="22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#1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790" y="0"/>
            <a:ext cx="45175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#2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637" y="0"/>
            <a:ext cx="44139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634" y="1284587"/>
            <a:ext cx="3562920" cy="189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2" y="1299664"/>
            <a:ext cx="3519375" cy="18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177" y="3114007"/>
            <a:ext cx="3562377" cy="191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9942" y="3097703"/>
            <a:ext cx="3508185" cy="193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462" y="1299664"/>
            <a:ext cx="3569091" cy="181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1" y="1299663"/>
            <a:ext cx="3519375" cy="201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338" y="2904957"/>
            <a:ext cx="3600406" cy="198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2838" y="3079557"/>
            <a:ext cx="3447250" cy="186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6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981" y="1369451"/>
            <a:ext cx="3608303" cy="186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6744" y="3083838"/>
            <a:ext cx="3769433" cy="183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954675" y="1227522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s-ES" sz="20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bservación</a:t>
            </a:r>
            <a:endParaRPr dirty="0"/>
          </a:p>
        </p:txBody>
      </p:sp>
      <p:sp>
        <p:nvSpPr>
          <p:cNvPr id="217" name="Google Shape;217;p28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1343021" y="2006015"/>
            <a:ext cx="593690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Esta técnica de recolección fue de ayuda en cuanto a los inventarios de la empresa </a:t>
            </a:r>
            <a:r>
              <a:rPr lang="es-ES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SANIGGI</a:t>
            </a: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 S.A.S y necesidad que se evidenciaba de la falta de organización y ahorro de papel </a:t>
            </a:r>
            <a:endParaRPr dirty="0"/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421" y="1037433"/>
            <a:ext cx="1489808" cy="7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>
            <a:hlinkClick r:id="rId5" action="ppaction://hlinkfil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4274" y="2884869"/>
            <a:ext cx="3243353" cy="184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954675" y="144887"/>
            <a:ext cx="259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3457653" y="981528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procesos 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1967490" y="2169588"/>
            <a:ext cx="259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703727" y="2420685"/>
            <a:ext cx="4270800" cy="26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7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7" y="1313221"/>
            <a:ext cx="7512325" cy="366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funcionales de la pagina S.O.S DOCUMENTAL, son aquellos requisitos que necesita el cliente , como el registro de usuario ,una búsqueda rápida y capetas que ordenen los documentos que se van ha almacenar en la plataforma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665709" y="11313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665709" y="1218940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09" y="1531433"/>
            <a:ext cx="3346027" cy="3368906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748" y="1734151"/>
            <a:ext cx="3975332" cy="2661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/>
        </p:nvSpPr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1"/>
          <p:cNvSpPr txBox="1"/>
          <p:nvPr/>
        </p:nvSpPr>
        <p:spPr>
          <a:xfrm>
            <a:off x="1685752" y="2205071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ES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METODOLOGICO</a:t>
            </a:r>
            <a:endParaRPr sz="4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1"/>
          <p:cNvSpPr txBox="1"/>
          <p:nvPr/>
        </p:nvSpPr>
        <p:spPr>
          <a:xfrm>
            <a:off x="7111269" y="4710147"/>
            <a:ext cx="19011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ANTEPROYECTO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no  funcionales de la pagina S.O.S DOCUMENTAL, son aquellos que complementan y dan seguridad a lo que esta requiriendo el cliente, como lo es , la copia de seguridad, las bases de </a:t>
            </a:r>
            <a:r>
              <a:rPr lang="es-ES" sz="2000" b="0" i="0" u="none" strike="noStrike" cap="none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datos, </a:t>
            </a: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la encriptación etc.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594778" y="1135174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547783" y="1200612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412" y="1996293"/>
            <a:ext cx="5591175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/>
        </p:nvSpPr>
        <p:spPr>
          <a:xfrm>
            <a:off x="416520" y="1835246"/>
            <a:ext cx="30495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Diagrama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Casos de Uso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72" y="86139"/>
            <a:ext cx="4757258" cy="4990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/>
        </p:nvSpPr>
        <p:spPr>
          <a:xfrm>
            <a:off x="416520" y="1835246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ENTIDAD </a:t>
            </a:r>
            <a:r>
              <a:rPr lang="es-E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RELACIÓN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23" y="815009"/>
            <a:ext cx="5065560" cy="2880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/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248009"/>
            <a:ext cx="8746067" cy="270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CASO DE USO EXTENDIDO </a:t>
            </a:r>
            <a:endParaRPr dirty="0"/>
          </a:p>
        </p:txBody>
      </p:sp>
      <p:pic>
        <p:nvPicPr>
          <p:cNvPr id="6" name="Imagen 5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88" y="1105853"/>
            <a:ext cx="2834836" cy="3905061"/>
          </a:xfrm>
          <a:prstGeom prst="rect">
            <a:avLst/>
          </a:prstGeom>
        </p:spPr>
      </p:pic>
      <p:pic>
        <p:nvPicPr>
          <p:cNvPr id="7" name="Imagen 6">
            <a:hlinkClick r:id="rId3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59" y="1203646"/>
            <a:ext cx="3864715" cy="3709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954675" y="144887"/>
            <a:ext cx="28974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ESTADO</a:t>
            </a:r>
            <a:endParaRPr dirty="0"/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996642"/>
            <a:ext cx="5926666" cy="398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dirty="0"/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06" y="1019175"/>
            <a:ext cx="6036150" cy="4124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/>
        </p:nvSpPr>
        <p:spPr>
          <a:xfrm>
            <a:off x="656095" y="98234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MOCKUPS 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41577" t="16802" r="8484" b="9352"/>
          <a:stretch/>
        </p:blipFill>
        <p:spPr>
          <a:xfrm>
            <a:off x="4366009" y="1148466"/>
            <a:ext cx="4109776" cy="3798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>
            <a:hlinkClick r:id="rId5" action="ppaction://hlinkfile"/>
          </p:cNvPr>
          <p:cNvPicPr>
            <a:picLocks noChangeAspect="1"/>
          </p:cNvPicPr>
          <p:nvPr/>
        </p:nvPicPr>
        <p:blipFill rotWithShape="1">
          <a:blip r:embed="rId6"/>
          <a:srcRect l="41574" t="12699" r="7204" b="33797"/>
          <a:stretch/>
        </p:blipFill>
        <p:spPr>
          <a:xfrm>
            <a:off x="656095" y="1808703"/>
            <a:ext cx="3463037" cy="2260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/>
        </p:nvSpPr>
        <p:spPr>
          <a:xfrm>
            <a:off x="301031" y="1901135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RELACIONAL</a:t>
            </a:r>
            <a:endParaRPr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63" y="671668"/>
            <a:ext cx="5064575" cy="3496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46" name="Google Shape;46;p12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 txBox="1"/>
          <p:nvPr/>
        </p:nvSpPr>
        <p:spPr>
          <a:xfrm>
            <a:off x="986850" y="150807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2"/>
          <p:cNvSpPr txBox="1"/>
          <p:nvPr/>
        </p:nvSpPr>
        <p:spPr>
          <a:xfrm>
            <a:off x="1745785" y="1283623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2"/>
          <p:cNvSpPr txBox="1"/>
          <p:nvPr/>
        </p:nvSpPr>
        <p:spPr>
          <a:xfrm>
            <a:off x="986850" y="2314599"/>
            <a:ext cx="68490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S.O.S DOCUMENTAL desea diseñar un </a:t>
            </a:r>
            <a:r>
              <a:rPr lang="es-ES" sz="2000" b="1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que optimice el uso de la documentación para  así disminuir el uso del papel, brindando a la empresa SANIGGI S.A.S una herramienta de trabajo que le permita llevar de forma ordenada el paso a paso en la implementación de un gestor documental, A partir del conocimiento previo de sus archivos.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DESPLIEGUE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06" y="1327679"/>
            <a:ext cx="4983765" cy="3655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/>
        </p:nvSpPr>
        <p:spPr>
          <a:xfrm>
            <a:off x="416520" y="1835246"/>
            <a:ext cx="2789280" cy="178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Hardware, software con el que cuenta el cliente. (Inventario)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4058474" y="1795088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8474" y="1112354"/>
            <a:ext cx="42862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0">
            <a:hlinkClick r:id="rId4" action="ppaction://hlinkfil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721" y="1052809"/>
            <a:ext cx="6691257" cy="396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INFORME DE </a:t>
            </a: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COSTOS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sym typeface="Calibri"/>
              </a:rPr>
              <a:t>(Diagrama de GANTT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89" y="1038225"/>
            <a:ext cx="5966969" cy="4105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DDL Y DML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1627626" y="3892753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6218017" y="1650975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973" y="2184127"/>
            <a:ext cx="4748107" cy="894166"/>
          </a:xfrm>
          <a:prstGeom prst="rect">
            <a:avLst/>
          </a:prstGeom>
        </p:spPr>
      </p:pic>
      <p:pic>
        <p:nvPicPr>
          <p:cNvPr id="6" name="Imagen 5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29" y="1258012"/>
            <a:ext cx="4028894" cy="2237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1;p38"/>
          <p:cNvSpPr txBox="1"/>
          <p:nvPr/>
        </p:nvSpPr>
        <p:spPr>
          <a:xfrm>
            <a:off x="259349" y="1964162"/>
            <a:ext cx="36173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SECUENCIA</a:t>
            </a:r>
            <a:endParaRPr dirty="0"/>
          </a:p>
        </p:txBody>
      </p:sp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4" y="90773"/>
            <a:ext cx="4943476" cy="49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7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SISTEMA DE CONTROL DE VERSIONES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4" y="1109662"/>
            <a:ext cx="6855825" cy="3892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85024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PLAN DE MIGRACIÓN BASE DE DATOS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92" y="124268"/>
            <a:ext cx="4230505" cy="445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85024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TÉCNICO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3516" t="16215" r="34738" b="17948"/>
          <a:stretch/>
        </p:blipFill>
        <p:spPr>
          <a:xfrm>
            <a:off x="4589851" y="409983"/>
            <a:ext cx="3542472" cy="45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de Usuario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922" y="76201"/>
            <a:ext cx="3525078" cy="5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914906" y="835841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específicos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t="2440" b="-2439"/>
          <a:stretch/>
        </p:blipFill>
        <p:spPr>
          <a:xfrm>
            <a:off x="3995850" y="1255625"/>
            <a:ext cx="4245534" cy="36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2"/>
          <a:stretch/>
        </p:blipFill>
        <p:spPr>
          <a:xfrm>
            <a:off x="116732" y="2183633"/>
            <a:ext cx="3297677" cy="698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de Instalación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7" y="57150"/>
            <a:ext cx="3654209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Plan de Instalación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09" y="0"/>
            <a:ext cx="349351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9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443579" y="17175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EVIDENCIA </a:t>
            </a:r>
            <a:endParaRPr lang="es-ES" sz="2000" b="1" i="0" u="none" strike="noStrike" cap="none" dirty="0" smtClean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43580" y="1276351"/>
            <a:ext cx="2461546" cy="3619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1200" b="1" dirty="0" smtClean="0">
                <a:solidFill>
                  <a:schemeClr val="tx1"/>
                </a:solidFill>
              </a:rPr>
              <a:t>PRUEBAS CAJA BLANCA</a:t>
            </a:r>
          </a:p>
          <a:p>
            <a:pPr algn="l"/>
            <a:endParaRPr lang="es-ES" sz="1200" b="1" dirty="0" smtClean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3" y="1654698"/>
            <a:ext cx="8415338" cy="116607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97530" y="2990851"/>
            <a:ext cx="2461546" cy="3619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1200" b="1" dirty="0" smtClean="0">
                <a:solidFill>
                  <a:schemeClr val="tx1"/>
                </a:solidFill>
              </a:rPr>
              <a:t>PRUEBAS CAJA NEGRA</a:t>
            </a:r>
          </a:p>
          <a:p>
            <a:pPr algn="l"/>
            <a:endParaRPr lang="es-ES" sz="1200" b="1" dirty="0" smtClean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9" y="3595828"/>
            <a:ext cx="8509001" cy="67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552450" y="17175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DOCUMENTACIÓN</a:t>
            </a:r>
            <a:endParaRPr lang="es-ES" sz="2000" b="1" i="0" u="none" strike="noStrike" cap="none" dirty="0" smtClean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020058"/>
            <a:ext cx="7639050" cy="38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37399" y="24280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Contratos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0"/>
            <a:ext cx="3281807" cy="51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37399" y="24280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PROVEEDORES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438150"/>
            <a:ext cx="51625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3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54675" y="1361805"/>
            <a:ext cx="34104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394410" y="114617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54675" y="1778714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evidencio que físicamente no existe una ubicación específica para archivos y documentos en la empresa SANIGGI S.A.S, estos documentos se encuentra sectorizado por cada una de las dependencias; sin ningún tipo de inventario ni esquema para llevar el control de sí misma lo que genera desorden y gasto económico de </a:t>
            </a:r>
            <a:r>
              <a:rPr lang="es-ES" sz="16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 la empresa 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0288" y="3369387"/>
            <a:ext cx="30480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01721" y="1375770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 del proyecto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101721" y="1775880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proyecto S.O.S documental se implementará en la empresa SANIGGI S.A.S que se dedica en la fabricación de medicamentos, se </a:t>
            </a: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efectuará</a:t>
            </a: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en las áreas de documentación, aseguramiento y garantía de calidad, también se podrá utilizar en las diferentes empresas que deseen digitalizar su información para así tener un mejor gestión y seguridad en su empresa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8244" y="3262531"/>
            <a:ext cx="2188155" cy="157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042515" y="1180425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954675" y="1322475"/>
            <a:ext cx="7040700" cy="25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SOS documental se implementara primeramente  en la empresa que sea seleccionado, en este caso SANIGGI S.A.S a la cual se le efectuará el sitio web, que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significa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una optimización documental; la cual permitirá satisfacer la necesidad de clientes en cuanto al uso de la documentación física, el cual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posibilitará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s-ES" sz="1600" b="1" i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ejor 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manejo de la documentación</a:t>
            </a:r>
            <a:endParaRPr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Aumento en la productividad gracias a acceso rápido de la documentación y la plataforma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Mayor control y seguimiento de la documentación.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7210" y="3387847"/>
            <a:ext cx="2148196" cy="158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1641071" y="1756114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533478" y="2012401"/>
            <a:ext cx="2789280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 de levantamiento de información.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8" y="1769688"/>
            <a:ext cx="9906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409348" y="1901135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Observación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mato_Plantilla_PowerPoint_SENA_2017" id="{E5E841FA-E3E0-409C-95D0-0C45CC86131A}" vid="{C3DA87A5-E895-49CD-B2C5-5D3654A4A60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Formato_Plantilla_PowerPoint_SENA_2017</Template>
  <TotalTime>740</TotalTime>
  <Words>615</Words>
  <Application>Microsoft Office PowerPoint</Application>
  <PresentationFormat>Presentación en pantalla (16:9)</PresentationFormat>
  <Paragraphs>111</Paragraphs>
  <Slides>46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49" baseType="lpstr">
      <vt:lpstr>Arial</vt:lpstr>
      <vt:lpstr>Calibri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Rikko</dc:creator>
  <cp:lastModifiedBy>APRENDIZ</cp:lastModifiedBy>
  <cp:revision>47</cp:revision>
  <dcterms:modified xsi:type="dcterms:W3CDTF">2019-07-05T00:44:19Z</dcterms:modified>
</cp:coreProperties>
</file>